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2" r:id="rId4"/>
    <p:sldId id="271" r:id="rId5"/>
    <p:sldId id="270" r:id="rId6"/>
    <p:sldId id="263" r:id="rId7"/>
    <p:sldId id="268" r:id="rId8"/>
    <p:sldId id="269" r:id="rId9"/>
    <p:sldId id="257" r:id="rId10"/>
    <p:sldId id="258" r:id="rId11"/>
    <p:sldId id="259" r:id="rId12"/>
    <p:sldId id="260" r:id="rId13"/>
    <p:sldId id="262" r:id="rId14"/>
    <p:sldId id="264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>
        <p:scale>
          <a:sx n="86" d="100"/>
          <a:sy n="86" d="100"/>
        </p:scale>
        <p:origin x="-2334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006104">
            <a:off x="993477" y="1950915"/>
            <a:ext cx="5737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ПЛАН МЕРОПРИЯТИЙ ПО ПРОФИЛАКТИКЕ КОРОНАВИРУСА В УЧЕБНОМ ЗАВЕДЕНИИ</a:t>
            </a:r>
          </a:p>
        </p:txBody>
      </p:sp>
    </p:spTree>
    <p:extLst>
      <p:ext uri="{BB962C8B-B14F-4D97-AF65-F5344CB8AC3E}">
        <p14:creationId xmlns:p14="http://schemas.microsoft.com/office/powerpoint/2010/main" val="5129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Рекомендации по дистанционному обучению   </a:t>
            </a:r>
            <a:endParaRPr lang="ru-RU" sz="2400" dirty="0"/>
          </a:p>
        </p:txBody>
      </p:sp>
      <p:pic>
        <p:nvPicPr>
          <p:cNvPr id="3074" name="Picture 2" descr="C:\Users\mramazanova.SES\Desktop\Для слайдов\9eef7bbf82099c6ed01ccb449e990ef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08912" cy="535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 </a:t>
            </a:r>
            <a:r>
              <a:rPr lang="ru-RU" sz="2400" dirty="0" err="1" smtClean="0"/>
              <a:t>профилактикА</a:t>
            </a:r>
            <a:r>
              <a:rPr lang="ru-RU" sz="2400" dirty="0" smtClean="0"/>
              <a:t>  новой </a:t>
            </a:r>
            <a:r>
              <a:rPr lang="ru-RU" sz="2400" dirty="0" err="1" smtClean="0"/>
              <a:t>коронавирусной</a:t>
            </a:r>
            <a:r>
              <a:rPr lang="ru-RU" sz="2400" dirty="0" smtClean="0"/>
              <a:t> инфекции</a:t>
            </a:r>
            <a:endParaRPr lang="ru-RU" sz="2400" dirty="0"/>
          </a:p>
        </p:txBody>
      </p:sp>
      <p:pic>
        <p:nvPicPr>
          <p:cNvPr id="4098" name="Picture 2" descr="C:\Users\mramazanova.SES\Desktop\Для слайдов\fullsiz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5202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ramazanova.SES\Desktop\Для слайдов\200666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2520280" cy="283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ramazanova.SES\Desktop\Для слайдов\nitrimax-perchatki-nitrilovye-100-s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187220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ramazanova.SES\Desktop\Для слайдов\maski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45" y="1628800"/>
            <a:ext cx="260715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Журнал Регистрации измерения температуры сотрудников </a:t>
            </a:r>
            <a:endParaRPr lang="ru-RU" sz="2400" dirty="0"/>
          </a:p>
        </p:txBody>
      </p:sp>
      <p:pic>
        <p:nvPicPr>
          <p:cNvPr id="5122" name="Picture 2" descr="C:\Users\mramazanova.SES\Desktop\Для слайдов\1473-obl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00138"/>
            <a:ext cx="4248473" cy="49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vitar.com.ua/wp-content/uploads/2020/06/photo_2020-06-06_11-32-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23996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проветривания помещений ОУ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925504" cy="5136684"/>
          </a:xfrm>
        </p:spPr>
        <p:txBody>
          <a:bodyPr/>
          <a:lstStyle/>
          <a:p>
            <a:pPr algn="r"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Проветривать 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коридоры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рекреации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следует во время уроков,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кабинеты - во время перемен</a:t>
            </a:r>
            <a:r>
              <a:rPr lang="ru-RU" b="0" dirty="0" smtClean="0"/>
              <a:t>.</a:t>
            </a:r>
          </a:p>
          <a:p>
            <a:pPr algn="r">
              <a:spcBef>
                <a:spcPts val="0"/>
              </a:spcBef>
            </a:pPr>
            <a:endParaRPr lang="ru-RU" b="0" dirty="0"/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Ежедневную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влажную уборку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помещений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применением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дезинфицирующих 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обработкой всех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поверхностей</a:t>
            </a:r>
            <a:r>
              <a:rPr lang="ru-RU" b="0" dirty="0" smtClean="0"/>
              <a:t>;</a:t>
            </a:r>
          </a:p>
          <a:p>
            <a:pPr algn="r">
              <a:spcBef>
                <a:spcPts val="0"/>
              </a:spcBef>
            </a:pPr>
            <a:endParaRPr lang="ru-RU" b="0" dirty="0"/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Генеральную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уборку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реже одного раза в неделю;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ramazanova.SES\Desktop\Для слайдов\sm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24744"/>
            <a:ext cx="5184575" cy="55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ramazanova.SES\Desktop\Для слайдов\1194f3f89f3b7974e4bd33ee91ab91f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4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ramazanova.SES\Desktop\Для слайдов\grass-velly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539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ramazanova.SES\Desktop\Для слайдов\slide-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ramazanova.SES\Desktop\Для слайдов\plakat_gori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640960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Нормативные документы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980728"/>
            <a:ext cx="633670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9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Нормативные документы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75252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41" y="1196752"/>
            <a:ext cx="410445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7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Нормативные документы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25352"/>
            <a:ext cx="4752528" cy="571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055910"/>
            <a:ext cx="4226959" cy="571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9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Приказ о мерах по предотвращению распространения новой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инфекции (2019-nCoV)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52736"/>
            <a:ext cx="892899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6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ТРЕБОВАНИЯ К ОБРАЗОВАТЕЛЬНОМУ ПРОЦЕССУ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08912" cy="53285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900" b="0" dirty="0" smtClean="0">
                <a:latin typeface="Times New Roman" pitchFamily="18" charset="0"/>
                <a:cs typeface="Times New Roman" pitchFamily="18" charset="0"/>
              </a:rPr>
              <a:t>1.Общеобразовательной </a:t>
            </a:r>
            <a:r>
              <a:rPr lang="ru-RU" sz="2900" b="0" dirty="0">
                <a:latin typeface="Times New Roman" pitchFamily="18" charset="0"/>
                <a:cs typeface="Times New Roman" pitchFamily="18" charset="0"/>
              </a:rPr>
              <a:t>организацией должна осуществляться работа по специально разработанному расписанию (графику) уроков, перемен, составленному с целью минимизации контактов обучающихся (в том числе сокращения их количества во время проведения термометрии, приема пищи в столовой). </a:t>
            </a:r>
            <a:endParaRPr lang="ru-RU" sz="29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b="0" dirty="0" smtClean="0">
                <a:latin typeface="Times New Roman" pitchFamily="18" charset="0"/>
                <a:cs typeface="Times New Roman" pitchFamily="18" charset="0"/>
              </a:rPr>
              <a:t>2.В </a:t>
            </a:r>
            <a:r>
              <a:rPr lang="ru-RU" sz="2900" b="0" dirty="0">
                <a:latin typeface="Times New Roman" pitchFamily="18" charset="0"/>
                <a:cs typeface="Times New Roman" pitchFamily="18" charset="0"/>
              </a:rPr>
              <a:t>общеобразовательных организациях за каждым классом должен быть закреплен отдельный учебный кабинет, в котором дети обучаются по всем предметам, за исключением занятий, требующих специального оборудования (в том числе физическая культура, изобразительное искусство, трудовое обучение, технология, физика, химия). </a:t>
            </a:r>
            <a:endParaRPr lang="ru-RU" sz="29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b="0" dirty="0" smtClean="0">
                <a:latin typeface="Times New Roman" pitchFamily="18" charset="0"/>
                <a:cs typeface="Times New Roman" pitchFamily="18" charset="0"/>
              </a:rPr>
              <a:t>3.При </a:t>
            </a:r>
            <a:r>
              <a:rPr lang="ru-RU" sz="2900" b="0" dirty="0">
                <a:latin typeface="Times New Roman" pitchFamily="18" charset="0"/>
                <a:cs typeface="Times New Roman" pitchFamily="18" charset="0"/>
              </a:rPr>
              <a:t>использовании музыкального или спортивного зала после каждого посещения должна проводиться влажная уборка с применением дезинфицирующих средств. </a:t>
            </a:r>
            <a:endParaRPr lang="ru-RU" sz="1800" b="0" dirty="0" smtClean="0"/>
          </a:p>
          <a:p>
            <a:r>
              <a:rPr lang="ru-RU" sz="1800" b="0" dirty="0" smtClean="0"/>
              <a:t>4.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Обращаем внимание !!!!!!!! </a:t>
            </a:r>
            <a:r>
              <a:rPr lang="ru-RU" sz="2900" b="0" dirty="0" smtClean="0">
                <a:latin typeface="Times New Roman" pitchFamily="18" charset="0"/>
                <a:cs typeface="Times New Roman" pitchFamily="18" charset="0"/>
              </a:rPr>
              <a:t>Количество детей  в помещении определяется из расчета не менее 2,5 </a:t>
            </a:r>
            <a:r>
              <a:rPr lang="ru-RU" sz="2900" b="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2900" b="0" dirty="0" smtClean="0">
                <a:latin typeface="Times New Roman" pitchFamily="18" charset="0"/>
                <a:cs typeface="Times New Roman" pitchFamily="18" charset="0"/>
              </a:rPr>
              <a:t>. на 1 ученика , при организации групповых форм работы  и индивидуальных занятий  не менее 3,5 </a:t>
            </a:r>
            <a:r>
              <a:rPr lang="ru-RU" sz="2900" b="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29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9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ТРЕБОВАНИЯ К ОБРАЗОВАТЕЛЬНОМУ ПРОЦЕССУ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08912" cy="4536504"/>
          </a:xfrm>
        </p:spPr>
        <p:txBody>
          <a:bodyPr>
            <a:normAutofit/>
          </a:bodyPr>
          <a:lstStyle/>
          <a:p>
            <a:pPr algn="just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1.Учебные занятия следует начинать  не ранее 8.00 часов</a:t>
            </a:r>
          </a:p>
          <a:p>
            <a:pPr algn="just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2Расписание уроков составляется  отдельно для обязательных и факультативных занятий</a:t>
            </a:r>
          </a:p>
          <a:p>
            <a:pPr algn="just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3.Целесообразно  организовать  проведение курсов внеурочной деятельности в период каникул,  в выходные и праздничные дни (дистанционно например)</a:t>
            </a:r>
            <a:endParaRPr lang="ru-RU" sz="2000" b="0" dirty="0" smtClean="0"/>
          </a:p>
          <a:p>
            <a:endParaRPr lang="ru-RU" sz="29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по  организации работы  ОУ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mramazanova.SES\Desktop\Для слайдов\2205202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0138"/>
            <a:ext cx="8496944" cy="54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215</TotalTime>
  <Words>271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Презентация PowerPoint</vt:lpstr>
      <vt:lpstr>Презентация PowerPoint</vt:lpstr>
      <vt:lpstr>Нормативные документы</vt:lpstr>
      <vt:lpstr>Нормативные документы</vt:lpstr>
      <vt:lpstr>Нормативные документы</vt:lpstr>
      <vt:lpstr>Приказ о мерах по предотвращению распространения новой коронавирусной инфекции (2019-nCoV) </vt:lpstr>
      <vt:lpstr>ТРЕБОВАНИЯ К ОБРАЗОВАТЕЛЬНОМУ ПРОЦЕССУ</vt:lpstr>
      <vt:lpstr>ТРЕБОВАНИЯ К ОБРАЗОВАТЕЛЬНОМУ ПРОЦЕССУ</vt:lpstr>
      <vt:lpstr>Рекомендации по  организации работы  ОУ </vt:lpstr>
      <vt:lpstr>Рекомендации по дистанционному обучению   </vt:lpstr>
      <vt:lpstr> профилактикА  новой коронавирусной инфекции</vt:lpstr>
      <vt:lpstr>Журнал Регистрации измерения температуры сотрудников </vt:lpstr>
      <vt:lpstr>График проветривания помещений ОУ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Рамазанова</dc:creator>
  <cp:lastModifiedBy>mramazanova</cp:lastModifiedBy>
  <cp:revision>25</cp:revision>
  <dcterms:created xsi:type="dcterms:W3CDTF">2020-08-17T11:05:15Z</dcterms:created>
  <dcterms:modified xsi:type="dcterms:W3CDTF">2020-08-17T15:03:24Z</dcterms:modified>
</cp:coreProperties>
</file>