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21"/>
  </p:notesMasterIdLst>
  <p:sldIdLst>
    <p:sldId id="275" r:id="rId2"/>
    <p:sldId id="256" r:id="rId3"/>
    <p:sldId id="257" r:id="rId4"/>
    <p:sldId id="269" r:id="rId5"/>
    <p:sldId id="261" r:id="rId6"/>
    <p:sldId id="262" r:id="rId7"/>
    <p:sldId id="263" r:id="rId8"/>
    <p:sldId id="266" r:id="rId9"/>
    <p:sldId id="267" r:id="rId10"/>
    <p:sldId id="268" r:id="rId11"/>
    <p:sldId id="271" r:id="rId12"/>
    <p:sldId id="260" r:id="rId13"/>
    <p:sldId id="270" r:id="rId14"/>
    <p:sldId id="259" r:id="rId15"/>
    <p:sldId id="264" r:id="rId16"/>
    <p:sldId id="265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53" autoAdjust="0"/>
    <p:restoredTop sz="94524" autoAdjust="0"/>
  </p:normalViewPr>
  <p:slideViewPr>
    <p:cSldViewPr>
      <p:cViewPr>
        <p:scale>
          <a:sx n="80" d="100"/>
          <a:sy n="80" d="100"/>
        </p:scale>
        <p:origin x="-864" y="-57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A1AC3F-A0DB-4A6D-913C-DF9026B94958}" type="datetimeFigureOut">
              <a:rPr lang="ru-RU" smtClean="0"/>
              <a:pPr/>
              <a:t>12.02.2021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ABE0E0-CB7A-403B-BB4B-AD9D19046C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658003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Урок</a:t>
            </a:r>
            <a:r>
              <a:rPr lang="ru-RU" baseline="0" dirty="0" smtClean="0"/>
              <a:t> мужества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ABE0E0-CB7A-403B-BB4B-AD9D19046CFB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508906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12.02.2021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12.02.2021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Методическая разработка</a:t>
            </a:r>
            <a:br>
              <a:rPr lang="ru-RU" dirty="0" smtClean="0"/>
            </a:br>
            <a:r>
              <a:rPr lang="ru-RU" sz="2200" dirty="0" smtClean="0"/>
              <a:t>(классный час)</a:t>
            </a:r>
            <a:br>
              <a:rPr lang="ru-RU" sz="2200" dirty="0" smtClean="0"/>
            </a:br>
            <a:r>
              <a:rPr lang="ru-RU" sz="3100" dirty="0" smtClean="0"/>
              <a:t>на тему</a:t>
            </a:r>
            <a:br>
              <a:rPr lang="ru-RU" sz="3100" dirty="0" smtClean="0"/>
            </a:br>
            <a:r>
              <a:rPr lang="ru-RU" sz="3600" dirty="0" smtClean="0"/>
              <a:t> </a:t>
            </a:r>
            <a:r>
              <a:rPr lang="ru-RU" sz="3600" dirty="0" smtClean="0"/>
              <a:t>«Урок </a:t>
            </a:r>
            <a:r>
              <a:rPr lang="ru-RU" sz="3600" dirty="0" smtClean="0"/>
              <a:t>мужества</a:t>
            </a:r>
            <a:r>
              <a:rPr lang="ru-RU" sz="3600" dirty="0" smtClean="0"/>
              <a:t>.</a:t>
            </a:r>
            <a:br>
              <a:rPr lang="ru-RU" sz="3600" dirty="0" smtClean="0"/>
            </a:br>
            <a:r>
              <a:rPr lang="ru-RU" sz="3600" dirty="0" smtClean="0"/>
              <a:t> </a:t>
            </a:r>
            <a:r>
              <a:rPr lang="ru-RU" sz="3600" dirty="0" smtClean="0"/>
              <a:t>Батманов </a:t>
            </a:r>
            <a:r>
              <a:rPr lang="ru-RU" sz="3600" dirty="0" err="1" smtClean="0"/>
              <a:t>Зейнудин</a:t>
            </a:r>
            <a:r>
              <a:rPr lang="ru-RU" sz="3600" dirty="0" smtClean="0"/>
              <a:t> </a:t>
            </a:r>
            <a:r>
              <a:rPr lang="ru-RU" sz="3600" dirty="0" err="1" smtClean="0"/>
              <a:t>Лукманович</a:t>
            </a:r>
            <a:r>
              <a:rPr lang="ru-RU" sz="3600" dirty="0" smtClean="0"/>
              <a:t>»</a:t>
            </a:r>
            <a:endParaRPr lang="ru-RU" sz="2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429132"/>
            <a:ext cx="6400800" cy="1428760"/>
          </a:xfrm>
        </p:spPr>
        <p:txBody>
          <a:bodyPr>
            <a:normAutofit fontScale="55000" lnSpcReduction="20000"/>
          </a:bodyPr>
          <a:lstStyle/>
          <a:p>
            <a:pPr algn="r"/>
            <a:r>
              <a:rPr lang="ru-RU" dirty="0" smtClean="0"/>
              <a:t>Подготовила :</a:t>
            </a:r>
          </a:p>
          <a:p>
            <a:pPr algn="r"/>
            <a:r>
              <a:rPr lang="ru-RU" dirty="0" smtClean="0"/>
              <a:t>с</a:t>
            </a:r>
            <a:r>
              <a:rPr lang="ru-RU" dirty="0" smtClean="0"/>
              <a:t>таршая пионервожатая</a:t>
            </a:r>
          </a:p>
          <a:p>
            <a:pPr algn="r"/>
            <a:r>
              <a:rPr lang="ru-RU" dirty="0" smtClean="0"/>
              <a:t> МКОУ «Икринская СОШ</a:t>
            </a:r>
          </a:p>
          <a:p>
            <a:pPr algn="r"/>
            <a:r>
              <a:rPr lang="ru-RU" dirty="0" smtClean="0"/>
              <a:t> имени Героя Советского Союза</a:t>
            </a:r>
          </a:p>
          <a:p>
            <a:pPr algn="r"/>
            <a:r>
              <a:rPr lang="ru-RU" dirty="0" smtClean="0"/>
              <a:t>Э.Б.Салихова»</a:t>
            </a:r>
          </a:p>
          <a:p>
            <a:pPr algn="r"/>
            <a:r>
              <a:rPr lang="ru-RU" dirty="0" err="1" smtClean="0"/>
              <a:t>Каибова</a:t>
            </a:r>
            <a:r>
              <a:rPr lang="ru-RU" dirty="0" smtClean="0"/>
              <a:t> И.Г.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МЕРОПРИЯТИЕ, ПОСВЯЩЕННОЕ ПАМЯТИ ГЕРОЯ</a:t>
            </a:r>
            <a:endParaRPr lang="ru-RU" dirty="0"/>
          </a:p>
        </p:txBody>
      </p:sp>
      <p:pic>
        <p:nvPicPr>
          <p:cNvPr id="6" name="Объект 5" descr="http://storage.inovaco.ru/media/cache/0d/d3/6e/80/8b/eb/0dd36e808bebcc15653b6847a49e5407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3569" y="1600200"/>
            <a:ext cx="7776864" cy="47085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21194079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СТЕНД, ПОСВЯЩЕННЫЙ ГЕРОЮ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962" y="1714488"/>
            <a:ext cx="9111038" cy="4445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Из семейного архива</a:t>
            </a:r>
            <a:endParaRPr lang="ru-RU" dirty="0"/>
          </a:p>
        </p:txBody>
      </p:sp>
      <p:pic>
        <p:nvPicPr>
          <p:cNvPr id="4" name="Объект 3" descr="Зейнудин Батманов — Герой Российской Федерации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28596" y="1214422"/>
            <a:ext cx="8358246" cy="54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3868868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 descr="На фото: Зейнудин Лукманович Батманов.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500034" y="428604"/>
            <a:ext cx="8215370" cy="6000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 descr="https://riaderbent.ru/wp-content/uploads/2018/07/678-1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450838"/>
            <a:ext cx="7786741" cy="4692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8759087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 descr="http://storage.inovaco.ru/media/cache/99/63/da/91/6c/f3/9963da916cf373cf34a6947ffd8c5bc8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571612"/>
            <a:ext cx="8143932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40880003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 descr="http://dagpravda.ru/wp-content/uploads/2020/06/WhatsApp-Image-2020-06-05-at-19.31.58.jpe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643050"/>
            <a:ext cx="8143931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8180336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Биография Героя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err="1" smtClean="0"/>
              <a:t>Зейнудин</a:t>
            </a:r>
            <a:r>
              <a:rPr lang="ru-RU" dirty="0" smtClean="0"/>
              <a:t> Батманов родился 26 июля 1967 года в сел. Икра Курахского района. Начал свою трудовую деятельность слесарем механизированного парка в </a:t>
            </a:r>
            <a:r>
              <a:rPr lang="ru-RU" dirty="0" err="1" smtClean="0"/>
              <a:t>Касумкентском</a:t>
            </a:r>
            <a:r>
              <a:rPr lang="ru-RU" dirty="0" smtClean="0"/>
              <a:t> лесхозе в 1986 году. С мая 1986 по июнь 1988 года служил в рядах Советской Армии. В 1987 году награждён медалью «За отличие в воинской службе» II степени. В дальнейшем работал в лесхозе и в системе лесного хозяйства на различных должностях. Инспектор по государственному контролю за лесом ГКУ РД «</a:t>
            </a:r>
            <a:r>
              <a:rPr lang="ru-RU" dirty="0" err="1" smtClean="0"/>
              <a:t>Касумкентское</a:t>
            </a:r>
            <a:r>
              <a:rPr lang="ru-RU" dirty="0" smtClean="0"/>
              <a:t> лесничество». Жена — </a:t>
            </a:r>
            <a:r>
              <a:rPr lang="ru-RU" dirty="0" err="1" smtClean="0"/>
              <a:t>Джамиля</a:t>
            </a:r>
            <a:r>
              <a:rPr lang="ru-RU" dirty="0" smtClean="0"/>
              <a:t> </a:t>
            </a:r>
            <a:r>
              <a:rPr lang="ru-RU" dirty="0" err="1" smtClean="0"/>
              <a:t>Батманова</a:t>
            </a:r>
            <a:r>
              <a:rPr lang="ru-RU" dirty="0" smtClean="0"/>
              <a:t>, работает медсестрой в </a:t>
            </a:r>
            <a:r>
              <a:rPr lang="ru-RU" dirty="0" err="1" smtClean="0"/>
              <a:t>больнице.Зейнутдин</a:t>
            </a:r>
            <a:r>
              <a:rPr lang="ru-RU" dirty="0" smtClean="0"/>
              <a:t> был отцом четырех детей. Старший сын </a:t>
            </a:r>
            <a:r>
              <a:rPr lang="ru-RU" dirty="0" err="1" smtClean="0"/>
              <a:t>Батманова</a:t>
            </a:r>
            <a:r>
              <a:rPr lang="ru-RU" dirty="0" smtClean="0"/>
              <a:t> учился в аспирантуре в г. </a:t>
            </a:r>
            <a:r>
              <a:rPr lang="ru-RU" dirty="0" err="1" smtClean="0"/>
              <a:t>Москва.Младшие</a:t>
            </a:r>
            <a:r>
              <a:rPr lang="ru-RU" dirty="0" smtClean="0"/>
              <a:t> два сына учатся в </a:t>
            </a:r>
            <a:r>
              <a:rPr lang="ru-RU" dirty="0" err="1" smtClean="0"/>
              <a:t>школе,дочка</a:t>
            </a:r>
            <a:r>
              <a:rPr lang="ru-RU" dirty="0" smtClean="0"/>
              <a:t> работает в Махачкале.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Подвиг Героя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В мае 2015 года </a:t>
            </a:r>
            <a:r>
              <a:rPr lang="ru-RU" dirty="0" err="1" smtClean="0"/>
              <a:t>Зейнудин</a:t>
            </a:r>
            <a:r>
              <a:rPr lang="ru-RU" dirty="0" smtClean="0"/>
              <a:t> Батманов обнаружил в лесном массиве между селениями </a:t>
            </a:r>
            <a:r>
              <a:rPr lang="ru-RU" dirty="0" err="1" smtClean="0"/>
              <a:t>СарагКурахского</a:t>
            </a:r>
            <a:r>
              <a:rPr lang="ru-RU" dirty="0" smtClean="0"/>
              <a:t> района и </a:t>
            </a:r>
            <a:r>
              <a:rPr lang="ru-RU" dirty="0" err="1" smtClean="0"/>
              <a:t>Кахцуг</a:t>
            </a:r>
            <a:r>
              <a:rPr lang="ru-RU" dirty="0" smtClean="0"/>
              <a:t> </a:t>
            </a:r>
            <a:r>
              <a:rPr lang="ru-RU" dirty="0" err="1" smtClean="0"/>
              <a:t>Сулейман-Стальского</a:t>
            </a:r>
            <a:r>
              <a:rPr lang="ru-RU" dirty="0" smtClean="0"/>
              <a:t> района Дагестана вооружённых людей, захвативших мужчину с женщиной и их трёхмесячного ребёнка. Молодая семья отдыхала в лесу, когда на них неожиданно вышли люди с автоматами. Батманов уговорил взять себя в заложники вместо семьи. Как только спасенные люди покинули место своего заключения, боевики обыскали лесника и нашли у него номер телефона начальника полиции Курахского района. Главарь банды </a:t>
            </a:r>
            <a:r>
              <a:rPr lang="ru-RU" dirty="0" err="1" smtClean="0"/>
              <a:t>Гасан</a:t>
            </a:r>
            <a:r>
              <a:rPr lang="ru-RU" dirty="0" smtClean="0"/>
              <a:t> Абдуллаев («Абу Ясир») потребовал вызвать офицера в лес, но Батманов отказался звонить, за что был расстрелян очередью из автомата. Стрелял в лесника член группировки «Южная» — </a:t>
            </a:r>
            <a:r>
              <a:rPr lang="ru-RU" dirty="0" err="1" smtClean="0"/>
              <a:t>Нариман</a:t>
            </a:r>
            <a:r>
              <a:rPr lang="ru-RU" dirty="0" smtClean="0"/>
              <a:t> Баширов. Тело З. Л. </a:t>
            </a:r>
            <a:r>
              <a:rPr lang="ru-RU" dirty="0" err="1" smtClean="0"/>
              <a:t>Батманова</a:t>
            </a:r>
            <a:r>
              <a:rPr lang="ru-RU" dirty="0" smtClean="0"/>
              <a:t> было обнаружено на следующий день недалеко от машины молодой семьи. В 2016 году Абу Ясир и его пособники, участвовавшие в расправе над лесником, были убиты во время спецоперации.</a:t>
            </a:r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Указ Президента о присвоении звании Героя Р.Ф.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Представители Федеральной лезгинской национально-культурной автономии, узнав о подвиге лесника, официально обратились к Президенту Российской Федерации В.В. Путину с просьбой наградить З.Л. </a:t>
            </a:r>
            <a:r>
              <a:rPr lang="ru-RU" dirty="0" err="1" smtClean="0"/>
              <a:t>Батманова</a:t>
            </a:r>
            <a:r>
              <a:rPr lang="ru-RU" dirty="0" smtClean="0"/>
              <a:t> за его мужество и отвагу. 6 мая 2018 года Президент Российской Федерации подписал указ о присвоении уроженцу Дагестана </a:t>
            </a:r>
            <a:r>
              <a:rPr lang="ru-RU" dirty="0" err="1" smtClean="0"/>
              <a:t>ЗейнудинуЛукмановичуБатманову</a:t>
            </a:r>
            <a:r>
              <a:rPr lang="ru-RU" dirty="0" smtClean="0"/>
              <a:t> звания Героя Российской Федерации посмертно. Имел награды: Герой Российской Федерации (6 мая 2018, посмертно, за мужество и героизм, проявленные при выполнении гражданского долга); Медаль «За отличие в воинской службе» II степени (1987); Юбилейная медаль «70 лет Вооружённых Сил СССР» (1987).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340769"/>
            <a:ext cx="7772400" cy="1080119"/>
          </a:xfrm>
        </p:spPr>
        <p:txBody>
          <a:bodyPr/>
          <a:lstStyle/>
          <a:p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Герой?</a:t>
            </a:r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7584" y="2348880"/>
            <a:ext cx="7344816" cy="3744416"/>
          </a:xfrm>
        </p:spPr>
        <p:txBody>
          <a:bodyPr>
            <a:noAutofit/>
          </a:bodyPr>
          <a:lstStyle/>
          <a:p>
            <a:pPr algn="l">
              <a:spcAft>
                <a:spcPts val="0"/>
              </a:spcAft>
            </a:pPr>
            <a:r>
              <a:rPr lang="ru-RU" sz="2000" b="1" dirty="0">
                <a:solidFill>
                  <a:srgbClr val="FF0000"/>
                </a:solidFill>
                <a:latin typeface="Times New Roman"/>
                <a:ea typeface="Times New Roman"/>
              </a:rPr>
              <a:t>1-Герой</a:t>
            </a:r>
            <a:r>
              <a:rPr lang="ru-RU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  Выдающийся своей храбростью, доблестью, самоотверженностью человек, совершающий подвиги</a:t>
            </a:r>
            <a:r>
              <a:rPr lang="ru-RU" sz="20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  <a:p>
            <a:pPr algn="l">
              <a:spcAft>
                <a:spcPts val="0"/>
              </a:spcAft>
            </a:pPr>
            <a:endParaRPr lang="ru-RU" sz="2000" dirty="0">
              <a:latin typeface="Times New Roman"/>
              <a:ea typeface="Times New Roman"/>
            </a:endParaRPr>
          </a:p>
          <a:p>
            <a:pPr algn="l">
              <a:spcAft>
                <a:spcPts val="0"/>
              </a:spcAft>
            </a:pPr>
            <a:r>
              <a:rPr lang="ru-RU" sz="2000" b="1" dirty="0">
                <a:solidFill>
                  <a:srgbClr val="FF0000"/>
                </a:solidFill>
                <a:latin typeface="Times New Roman"/>
                <a:ea typeface="Times New Roman"/>
              </a:rPr>
              <a:t>2-Герой</a:t>
            </a:r>
            <a:r>
              <a:rPr lang="ru-RU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  Главное действующее лицо литературного произведения.</a:t>
            </a:r>
            <a:endParaRPr lang="ru-RU" sz="2000" dirty="0">
              <a:latin typeface="Times New Roman"/>
              <a:ea typeface="Times New Roman"/>
            </a:endParaRPr>
          </a:p>
          <a:p>
            <a:pPr algn="l">
              <a:spcAft>
                <a:spcPts val="0"/>
              </a:spcAft>
            </a:pPr>
            <a:r>
              <a:rPr lang="ru-RU" sz="2000" b="1" dirty="0">
                <a:solidFill>
                  <a:srgbClr val="FF0000"/>
                </a:solidFill>
                <a:latin typeface="Times New Roman"/>
                <a:ea typeface="Times New Roman"/>
              </a:rPr>
              <a:t>3-Герой</a:t>
            </a:r>
            <a:r>
              <a:rPr lang="ru-RU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  Лицо, воплощающее в себе характерные черты эпохи, среды.</a:t>
            </a:r>
            <a:endParaRPr lang="ru-RU" sz="2000" dirty="0">
              <a:latin typeface="Times New Roman"/>
              <a:ea typeface="Times New Roman"/>
            </a:endParaRPr>
          </a:p>
          <a:p>
            <a:pPr algn="l"/>
            <a:r>
              <a:rPr lang="ru-RU" sz="2000" b="1" dirty="0">
                <a:solidFill>
                  <a:srgbClr val="FF0000"/>
                </a:solidFill>
                <a:ea typeface="Calibri"/>
                <a:cs typeface="Times New Roman"/>
              </a:rPr>
              <a:t>4-Герой</a:t>
            </a:r>
            <a:r>
              <a:rPr lang="ru-RU" sz="2000" b="1" dirty="0">
                <a:solidFill>
                  <a:srgbClr val="000000"/>
                </a:solidFill>
                <a:ea typeface="Calibri"/>
                <a:cs typeface="Times New Roman"/>
              </a:rPr>
              <a:t>  Лицо, привлекшее к себе внимание чем-нибудь или являющееся предметом восхищения, </a:t>
            </a:r>
            <a:r>
              <a:rPr lang="ru-RU" sz="2000" b="1" dirty="0" smtClean="0">
                <a:solidFill>
                  <a:srgbClr val="000000"/>
                </a:solidFill>
                <a:ea typeface="Calibri"/>
                <a:cs typeface="Times New Roman"/>
              </a:rPr>
              <a:t>подражания.</a:t>
            </a:r>
            <a:endParaRPr lang="ru-RU" sz="2000" dirty="0"/>
          </a:p>
        </p:txBody>
      </p:sp>
    </p:spTree>
    <p:extLst>
      <p:ext uri="{BB962C8B-B14F-4D97-AF65-F5344CB8AC3E}">
        <p14:creationId xmlns="" xmlns:p14="http://schemas.microsoft.com/office/powerpoint/2010/main" val="13371799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357166"/>
            <a:ext cx="8043890" cy="1060472"/>
          </a:xfrm>
        </p:spPr>
        <p:txBody>
          <a:bodyPr>
            <a:normAutofit/>
          </a:bodyPr>
          <a:lstStyle/>
          <a:p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Герой Российской Федерации</a:t>
            </a:r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6" name="Объект 3" descr="На фото: Зейнудин Лукманович Батманов.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071538" y="1428736"/>
            <a:ext cx="3857652" cy="4662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5143504" y="2786058"/>
            <a:ext cx="360451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Батманов </a:t>
            </a:r>
          </a:p>
          <a:p>
            <a:pPr algn="ctr"/>
            <a:r>
              <a:rPr lang="ru-RU" sz="4400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Зейнудин</a:t>
            </a:r>
            <a:r>
              <a:rPr lang="ru-RU" sz="4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ru-RU" sz="4400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Лукманович</a:t>
            </a:r>
            <a:endParaRPr lang="ru-RU" sz="4400" b="1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pPr algn="ctr"/>
            <a:r>
              <a:rPr lang="ru-RU" sz="28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</a:rPr>
              <a:t>(1967-2015)</a:t>
            </a:r>
            <a:endParaRPr lang="ru-RU" sz="2800" dirty="0"/>
          </a:p>
        </p:txBody>
      </p:sp>
    </p:spTree>
    <p:extLst>
      <p:ext uri="{BB962C8B-B14F-4D97-AF65-F5344CB8AC3E}">
        <p14:creationId xmlns="" xmlns:p14="http://schemas.microsoft.com/office/powerpoint/2010/main" val="41895145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https://i.mycdn.me/i?r=AzEPZsRbOZEKgBhR0XGMT1RkW7JAzCTVHgvfyrXzz2c4K6aKTM5SRkZCeTgDn6uOyic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7544" y="285728"/>
            <a:ext cx="8176421" cy="63579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 descr="http://storage.inovaco.ru/media/project_smi3_686/b8/ff/19/05/5f/4a/05-11-12-03-01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4348" y="1643050"/>
            <a:ext cx="8072494" cy="45005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29817541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ВСТРЕЧА ГЛАВЫ РД С СУПРУГОЙ ГЕРОЯ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Объект 3" descr="https://www.riadagestan.ru/upload/iblock/ada/ada4d3bdae9f2f0073aa378ca5d855e4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3529" y="1772816"/>
            <a:ext cx="8136904" cy="50851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9678978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 descr="https://riadagestan.ru/upload/iblock/3d1/3d1d3b835580c66746fe63d4544e7d4d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4282" y="285728"/>
            <a:ext cx="8643997" cy="60722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28712140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ОТКРЫТИЕ МЕМОРИАЛЬНОЙ ДОСКИ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4" name="Объект 3" descr="https://suleiman-stalskiy.ru/upload/iblock/60a/60af15efb053b534665c54d8ecd4ba87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7544" y="1916833"/>
            <a:ext cx="7848872" cy="44644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5182418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B050"/>
                </a:solidFill>
              </a:rPr>
              <a:t>ВОЗЛОЖЕНИЕ ЦВЕТОВ</a:t>
            </a:r>
            <a:endParaRPr lang="ru-RU" dirty="0">
              <a:solidFill>
                <a:srgbClr val="00B050"/>
              </a:solidFill>
            </a:endParaRPr>
          </a:p>
        </p:txBody>
      </p:sp>
      <p:pic>
        <p:nvPicPr>
          <p:cNvPr id="4" name="Объект 3" descr="https://suleiman-stalskiy.ru/upload/iblock/651/6517f59db44871c604f969fb5222f302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1560" y="1772816"/>
            <a:ext cx="8064896" cy="43204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271906573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81</TotalTime>
  <Words>488</Words>
  <Application>Microsoft Office PowerPoint</Application>
  <PresentationFormat>Экран (4:3)</PresentationFormat>
  <Paragraphs>32</Paragraphs>
  <Slides>19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Апекс</vt:lpstr>
      <vt:lpstr>Методическая разработка (классный час) на тему  «Урок мужества.  Батманов Зейнудин Лукманович»</vt:lpstr>
      <vt:lpstr>Герой?</vt:lpstr>
      <vt:lpstr>Герой Российской Федерации</vt:lpstr>
      <vt:lpstr>Слайд 4</vt:lpstr>
      <vt:lpstr>Слайд 5</vt:lpstr>
      <vt:lpstr>ВСТРЕЧА ГЛАВЫ РД С СУПРУГОЙ ГЕРОЯ</vt:lpstr>
      <vt:lpstr>Слайд 7</vt:lpstr>
      <vt:lpstr>ОТКРЫТИЕ МЕМОРИАЛЬНОЙ ДОСКИ</vt:lpstr>
      <vt:lpstr>ВОЗЛОЖЕНИЕ ЦВЕТОВ</vt:lpstr>
      <vt:lpstr>МЕРОПРИЯТИЕ, ПОСВЯЩЕННОЕ ПАМЯТИ ГЕРОЯ</vt:lpstr>
      <vt:lpstr>СТЕНД, ПОСВЯЩЕННЫЙ ГЕРОЮ</vt:lpstr>
      <vt:lpstr>Из семейного архива</vt:lpstr>
      <vt:lpstr>Слайд 13</vt:lpstr>
      <vt:lpstr>Слайд 14</vt:lpstr>
      <vt:lpstr>Слайд 15</vt:lpstr>
      <vt:lpstr>Слайд 16</vt:lpstr>
      <vt:lpstr>Биография Героя</vt:lpstr>
      <vt:lpstr>Подвиг Героя</vt:lpstr>
      <vt:lpstr>Указ Президента о присвоении звании Героя Р.Ф.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Герой?</dc:title>
  <dc:creator>Исли</dc:creator>
  <cp:lastModifiedBy>Икра СОШ</cp:lastModifiedBy>
  <cp:revision>11</cp:revision>
  <dcterms:created xsi:type="dcterms:W3CDTF">2021-02-11T18:26:39Z</dcterms:created>
  <dcterms:modified xsi:type="dcterms:W3CDTF">2021-02-12T08:35:46Z</dcterms:modified>
</cp:coreProperties>
</file>