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5" r:id="rId2"/>
    <p:sldId id="256" r:id="rId3"/>
    <p:sldId id="257" r:id="rId4"/>
    <p:sldId id="269" r:id="rId5"/>
    <p:sldId id="261" r:id="rId6"/>
    <p:sldId id="262" r:id="rId7"/>
    <p:sldId id="263" r:id="rId8"/>
    <p:sldId id="266" r:id="rId9"/>
    <p:sldId id="267" r:id="rId10"/>
    <p:sldId id="268" r:id="rId11"/>
    <p:sldId id="271" r:id="rId12"/>
    <p:sldId id="260" r:id="rId13"/>
    <p:sldId id="270" r:id="rId14"/>
    <p:sldId id="259" r:id="rId15"/>
    <p:sldId id="264" r:id="rId16"/>
    <p:sldId id="26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524" autoAdjust="0"/>
  </p:normalViewPr>
  <p:slideViewPr>
    <p:cSldViewPr>
      <p:cViewPr>
        <p:scale>
          <a:sx n="80" d="100"/>
          <a:sy n="80" d="100"/>
        </p:scale>
        <p:origin x="-864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1AC3F-A0DB-4A6D-913C-DF9026B9495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BE0E0-CB7A-403B-BB4B-AD9D19046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80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</a:t>
            </a:r>
            <a:r>
              <a:rPr lang="ru-RU" baseline="0" dirty="0" smtClean="0"/>
              <a:t> мужества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BE0E0-CB7A-403B-BB4B-AD9D19046CF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089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Методическая разработка</a:t>
            </a:r>
            <a:br>
              <a:rPr lang="ru-RU" dirty="0" smtClean="0"/>
            </a:br>
            <a:r>
              <a:rPr lang="ru-RU" sz="2200" dirty="0" smtClean="0"/>
              <a:t>(классный час)</a:t>
            </a:r>
            <a:br>
              <a:rPr lang="ru-RU" sz="2200" dirty="0" smtClean="0"/>
            </a:br>
            <a:r>
              <a:rPr lang="ru-RU" sz="3100" dirty="0" smtClean="0"/>
              <a:t>на тему</a:t>
            </a:r>
            <a:br>
              <a:rPr lang="ru-RU" sz="3100" dirty="0" smtClean="0"/>
            </a:br>
            <a:r>
              <a:rPr lang="ru-RU" sz="3600" dirty="0" smtClean="0"/>
              <a:t> </a:t>
            </a:r>
            <a:r>
              <a:rPr lang="ru-RU" sz="3600" dirty="0" smtClean="0"/>
              <a:t>«Урок </a:t>
            </a:r>
            <a:r>
              <a:rPr lang="ru-RU" sz="3600" dirty="0" smtClean="0"/>
              <a:t>мужества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smtClean="0"/>
              <a:t>Батманов </a:t>
            </a:r>
            <a:r>
              <a:rPr lang="ru-RU" sz="3600" dirty="0" err="1" smtClean="0"/>
              <a:t>Зейнудин</a:t>
            </a:r>
            <a:r>
              <a:rPr lang="ru-RU" sz="3600" dirty="0" smtClean="0"/>
              <a:t> </a:t>
            </a:r>
            <a:r>
              <a:rPr lang="ru-RU" sz="3600" dirty="0" err="1" smtClean="0"/>
              <a:t>Лукманович</a:t>
            </a:r>
            <a:r>
              <a:rPr lang="ru-RU" sz="3600" dirty="0" smtClean="0"/>
              <a:t>»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42876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/>
              <a:t>Подготовила :</a:t>
            </a:r>
          </a:p>
          <a:p>
            <a:pPr algn="r"/>
            <a:r>
              <a:rPr lang="ru-RU" dirty="0" smtClean="0"/>
              <a:t>с</a:t>
            </a:r>
            <a:r>
              <a:rPr lang="ru-RU" dirty="0" smtClean="0"/>
              <a:t>таршая пионервожатая</a:t>
            </a:r>
          </a:p>
          <a:p>
            <a:pPr algn="r"/>
            <a:r>
              <a:rPr lang="ru-RU" dirty="0" smtClean="0"/>
              <a:t> МКОУ «Икринская СОШ</a:t>
            </a:r>
          </a:p>
          <a:p>
            <a:pPr algn="r"/>
            <a:r>
              <a:rPr lang="ru-RU" dirty="0" smtClean="0"/>
              <a:t> имени Героя Советского Союза</a:t>
            </a:r>
          </a:p>
          <a:p>
            <a:pPr algn="r"/>
            <a:r>
              <a:rPr lang="ru-RU" dirty="0" smtClean="0"/>
              <a:t>Э.Б.Салихова»</a:t>
            </a:r>
          </a:p>
          <a:p>
            <a:pPr algn="r"/>
            <a:r>
              <a:rPr lang="ru-RU" dirty="0" err="1" smtClean="0"/>
              <a:t>Каибова</a:t>
            </a:r>
            <a:r>
              <a:rPr lang="ru-RU" dirty="0" smtClean="0"/>
              <a:t> И.Г.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МЕРОПРИЯТИЕ, ПОСВЯЩЕННОЕ ПАМЯТИ ГЕРОЯ</a:t>
            </a:r>
            <a:endParaRPr lang="ru-RU" dirty="0"/>
          </a:p>
        </p:txBody>
      </p:sp>
      <p:pic>
        <p:nvPicPr>
          <p:cNvPr id="6" name="Объект 5" descr="http://storage.inovaco.ru/media/cache/0d/d3/6e/80/8b/eb/0dd36e808bebcc15653b6847a49e540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9" y="1600200"/>
            <a:ext cx="7776864" cy="470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1940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СТЕНД, ПОСВЯЩЕННЫЙ ГЕРОЮ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62" y="1714488"/>
            <a:ext cx="9111038" cy="444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семейного архива</a:t>
            </a:r>
            <a:endParaRPr lang="ru-RU" dirty="0"/>
          </a:p>
        </p:txBody>
      </p:sp>
      <p:pic>
        <p:nvPicPr>
          <p:cNvPr id="4" name="Объект 3" descr="Зейнудин Батманов — Герой Российской Федерации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214422"/>
            <a:ext cx="835824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688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На фото: Зейнудин Лукманович Батманов.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428604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s://riaderbent.ru/wp-content/uploads/2018/07/678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50838"/>
            <a:ext cx="7786741" cy="469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590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storage.inovaco.ru/media/cache/99/63/da/91/6c/f3/9963da916cf373cf34a6947ffd8c5bc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8000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dagpravda.ru/wp-content/uploads/2020/06/WhatsApp-Image-2020-06-05-at-19.31.58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4393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8033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Зейнудин</a:t>
            </a:r>
            <a:r>
              <a:rPr lang="ru-RU" dirty="0" smtClean="0"/>
              <a:t> Батманов родился 26 июля 1967 года в сел. Икра Курахского района. Начал свою трудовую деятельность слесарем механизированного парка в </a:t>
            </a:r>
            <a:r>
              <a:rPr lang="ru-RU" dirty="0" err="1" smtClean="0"/>
              <a:t>Касумкентском</a:t>
            </a:r>
            <a:r>
              <a:rPr lang="ru-RU" dirty="0" smtClean="0"/>
              <a:t> лесхозе в 1986 году. С мая 1986 по июнь 1988 года служил в рядах Советской Армии. В 1987 году награждён медалью «За отличие в воинской службе» II степени. В дальнейшем работал в лесхозе и в системе лесного хозяйства на различных должностях. Инспектор по государственному контролю за лесом ГКУ РД «</a:t>
            </a:r>
            <a:r>
              <a:rPr lang="ru-RU" dirty="0" err="1" smtClean="0"/>
              <a:t>Касумкентское</a:t>
            </a:r>
            <a:r>
              <a:rPr lang="ru-RU" dirty="0" smtClean="0"/>
              <a:t> лесничество». Жена — </a:t>
            </a:r>
            <a:r>
              <a:rPr lang="ru-RU" dirty="0" err="1" smtClean="0"/>
              <a:t>Джамиля</a:t>
            </a:r>
            <a:r>
              <a:rPr lang="ru-RU" dirty="0" smtClean="0"/>
              <a:t> </a:t>
            </a:r>
            <a:r>
              <a:rPr lang="ru-RU" dirty="0" err="1" smtClean="0"/>
              <a:t>Батманова</a:t>
            </a:r>
            <a:r>
              <a:rPr lang="ru-RU" dirty="0" smtClean="0"/>
              <a:t>, работает медсестрой в </a:t>
            </a:r>
            <a:r>
              <a:rPr lang="ru-RU" dirty="0" err="1" smtClean="0"/>
              <a:t>больнице.Зейнутдин</a:t>
            </a:r>
            <a:r>
              <a:rPr lang="ru-RU" dirty="0" smtClean="0"/>
              <a:t> был отцом четырех детей. Старший сын </a:t>
            </a:r>
            <a:r>
              <a:rPr lang="ru-RU" dirty="0" err="1" smtClean="0"/>
              <a:t>Батманова</a:t>
            </a:r>
            <a:r>
              <a:rPr lang="ru-RU" dirty="0" smtClean="0"/>
              <a:t> учился в аспирантуре в г. </a:t>
            </a:r>
            <a:r>
              <a:rPr lang="ru-RU" dirty="0" err="1" smtClean="0"/>
              <a:t>Москва.Младшие</a:t>
            </a:r>
            <a:r>
              <a:rPr lang="ru-RU" dirty="0" smtClean="0"/>
              <a:t> два сына учатся в </a:t>
            </a:r>
            <a:r>
              <a:rPr lang="ru-RU" dirty="0" err="1" smtClean="0"/>
              <a:t>школе,дочка</a:t>
            </a:r>
            <a:r>
              <a:rPr lang="ru-RU" dirty="0" smtClean="0"/>
              <a:t> работает в Махачкале.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Подвиг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мае 2015 года </a:t>
            </a:r>
            <a:r>
              <a:rPr lang="ru-RU" dirty="0" err="1" smtClean="0"/>
              <a:t>Зейнудин</a:t>
            </a:r>
            <a:r>
              <a:rPr lang="ru-RU" dirty="0" smtClean="0"/>
              <a:t> Батманов обнаружил в лесном массиве между селениями </a:t>
            </a:r>
            <a:r>
              <a:rPr lang="ru-RU" dirty="0" err="1" smtClean="0"/>
              <a:t>СарагКурахского</a:t>
            </a:r>
            <a:r>
              <a:rPr lang="ru-RU" dirty="0" smtClean="0"/>
              <a:t> района и </a:t>
            </a:r>
            <a:r>
              <a:rPr lang="ru-RU" dirty="0" err="1" smtClean="0"/>
              <a:t>Кахцуг</a:t>
            </a:r>
            <a:r>
              <a:rPr lang="ru-RU" dirty="0" smtClean="0"/>
              <a:t> </a:t>
            </a:r>
            <a:r>
              <a:rPr lang="ru-RU" dirty="0" err="1" smtClean="0"/>
              <a:t>Сулейман-Стальского</a:t>
            </a:r>
            <a:r>
              <a:rPr lang="ru-RU" dirty="0" smtClean="0"/>
              <a:t> района Дагестана вооружённых людей, захвативших мужчину с женщиной и их трёхмесячного ребёнка. Молодая семья отдыхала в лесу, когда на них неожиданно вышли люди с автоматами. Батманов уговорил взять себя в заложники вместо семьи. Как только спасенные люди покинули место своего заключения, боевики обыскали лесника и нашли у него номер телефона начальника полиции Курахского района. Главарь банды </a:t>
            </a:r>
            <a:r>
              <a:rPr lang="ru-RU" dirty="0" err="1" smtClean="0"/>
              <a:t>Гасан</a:t>
            </a:r>
            <a:r>
              <a:rPr lang="ru-RU" dirty="0" smtClean="0"/>
              <a:t> Абдуллаев («Абу Ясир») потребовал вызвать офицера в лес, но Батманов отказался звонить, за что был расстрелян очередью из автомата. Стрелял в лесника член группировки «Южная» — </a:t>
            </a:r>
            <a:r>
              <a:rPr lang="ru-RU" dirty="0" err="1" smtClean="0"/>
              <a:t>Нариман</a:t>
            </a:r>
            <a:r>
              <a:rPr lang="ru-RU" dirty="0" smtClean="0"/>
              <a:t> Баширов. Тело З. Л. </a:t>
            </a:r>
            <a:r>
              <a:rPr lang="ru-RU" dirty="0" err="1" smtClean="0"/>
              <a:t>Батманова</a:t>
            </a:r>
            <a:r>
              <a:rPr lang="ru-RU" dirty="0" smtClean="0"/>
              <a:t> было обнаружено на следующий день недалеко от машины молодой семьи. В 2016 году Абу Ясир и его пособники, участвовавшие в расправе над лесником, были убиты во время спецоперации.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Указ Президента о присвоении звании Героя Р.Ф.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Представители Федеральной лезгинской национально-культурной автономии, узнав о подвиге лесника, официально обратились к Президенту Российской Федерации В.В. Путину с просьбой наградить З.Л. </a:t>
            </a:r>
            <a:r>
              <a:rPr lang="ru-RU" dirty="0" err="1" smtClean="0"/>
              <a:t>Батманова</a:t>
            </a:r>
            <a:r>
              <a:rPr lang="ru-RU" dirty="0" smtClean="0"/>
              <a:t> за его мужество и отвагу. 6 мая 2018 года Президент Российской Федерации подписал указ о присвоении уроженцу Дагестана </a:t>
            </a:r>
            <a:r>
              <a:rPr lang="ru-RU" dirty="0" err="1" smtClean="0"/>
              <a:t>ЗейнудинуЛукмановичуБатманову</a:t>
            </a:r>
            <a:r>
              <a:rPr lang="ru-RU" dirty="0" smtClean="0"/>
              <a:t> звания Героя Российской Федерации посмертно. Имел награды: Герой Российской Федерации (6 мая 2018, посмертно, за мужество и героизм, проявленные при выполнении гражданского долга); Медаль «За отличие в воинской службе» II степени (1987); Юбилейная медаль «70 лет Вооружённых Сил СССР» (1987).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080119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Герой?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344816" cy="3744416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1-Герой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 Выдающийся своей храбростью, доблестью, самоотверженностью человек, совершающий подвиги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l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2-Герой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 Главное действующее лицо литературного произведения.</a:t>
            </a:r>
            <a:endParaRPr lang="ru-RU" sz="2000" dirty="0">
              <a:latin typeface="Times New Roman"/>
              <a:ea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3-Герой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  Лицо, воплощающее в себе характерные черты эпохи, среды.</a:t>
            </a:r>
            <a:endParaRPr lang="ru-RU" sz="2000" dirty="0">
              <a:latin typeface="Times New Roman"/>
              <a:ea typeface="Times New Roman"/>
            </a:endParaRPr>
          </a:p>
          <a:p>
            <a:pPr algn="l"/>
            <a:r>
              <a:rPr lang="ru-RU" sz="2000" b="1" dirty="0">
                <a:solidFill>
                  <a:srgbClr val="FF0000"/>
                </a:solidFill>
                <a:ea typeface="Calibri"/>
                <a:cs typeface="Times New Roman"/>
              </a:rPr>
              <a:t>4-Герой</a:t>
            </a:r>
            <a:r>
              <a:rPr lang="ru-RU" sz="2000" b="1" dirty="0">
                <a:solidFill>
                  <a:srgbClr val="000000"/>
                </a:solidFill>
                <a:ea typeface="Calibri"/>
                <a:cs typeface="Times New Roman"/>
              </a:rPr>
              <a:t>  Лицо, привлекшее к себе внимание чем-нибудь или являющееся предметом восхищения, </a:t>
            </a:r>
            <a:r>
              <a:rPr lang="ru-RU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подражания.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3717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106047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Герой Российской Федерации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Объект 3" descr="На фото: Зейнудин Лукманович Батманов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428736"/>
            <a:ext cx="3857652" cy="466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43504" y="2786058"/>
            <a:ext cx="36045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Батманов </a:t>
            </a:r>
          </a:p>
          <a:p>
            <a:pPr algn="ctr"/>
            <a:r>
              <a:rPr lang="ru-RU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Зейнудин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Лукманович</a:t>
            </a:r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(1967-2015)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8951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.mycdn.me/i?r=AzEPZsRbOZEKgBhR0XGMT1RkW7JAzCTVHgvfyrXzz2c4K6aKTM5SRkZCeTgDn6uOyic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85728"/>
            <a:ext cx="8176421" cy="635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storage.inovaco.ru/media/project_smi3_686/b8/ff/19/05/5f/4a/05-11-12-03-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48" y="1643050"/>
            <a:ext cx="8072494" cy="4500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8175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ВСТРЕЧА ГЛАВЫ РД С СУПРУГОЙ ГЕРОЯ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www.riadagestan.ru/upload/iblock/ada/ada4d3bdae9f2f0073aa378ca5d855e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1772816"/>
            <a:ext cx="8136904" cy="5085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6789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riadagestan.ru/upload/iblock/3d1/3d1d3b835580c66746fe63d4544e7d4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285728"/>
            <a:ext cx="8643997" cy="6072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7121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ОТКРЫТИЕ МЕМОРИАЛЬНОЙ ДОСКИ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s://suleiman-stalskiy.ru/upload/iblock/60a/60af15efb053b534665c54d8ecd4ba8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16833"/>
            <a:ext cx="7848872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1824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ВОЗЛОЖЕНИЕ ЦВЕТОВ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https://suleiman-stalskiy.ru/upload/iblock/651/6517f59db44871c604f969fb5222f3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772816"/>
            <a:ext cx="806489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19065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488</Words>
  <Application>Microsoft Office PowerPoint</Application>
  <PresentationFormat>Экран (4:3)</PresentationFormat>
  <Paragraphs>32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Методическая разработка (классный час) на тему  «Урок мужества.  Батманов Зейнудин Лукманович»</vt:lpstr>
      <vt:lpstr>Герой?</vt:lpstr>
      <vt:lpstr>Герой Российской Федерации</vt:lpstr>
      <vt:lpstr>Слайд 4</vt:lpstr>
      <vt:lpstr>Слайд 5</vt:lpstr>
      <vt:lpstr>ВСТРЕЧА ГЛАВЫ РД С СУПРУГОЙ ГЕРОЯ</vt:lpstr>
      <vt:lpstr>Слайд 7</vt:lpstr>
      <vt:lpstr>ОТКРЫТИЕ МЕМОРИАЛЬНОЙ ДОСКИ</vt:lpstr>
      <vt:lpstr>ВОЗЛОЖЕНИЕ ЦВЕТОВ</vt:lpstr>
      <vt:lpstr>МЕРОПРИЯТИЕ, ПОСВЯЩЕННОЕ ПАМЯТИ ГЕРОЯ</vt:lpstr>
      <vt:lpstr>СТЕНД, ПОСВЯЩЕННЫЙ ГЕРОЮ</vt:lpstr>
      <vt:lpstr>Из семейного архива</vt:lpstr>
      <vt:lpstr>Слайд 13</vt:lpstr>
      <vt:lpstr>Слайд 14</vt:lpstr>
      <vt:lpstr>Слайд 15</vt:lpstr>
      <vt:lpstr>Слайд 16</vt:lpstr>
      <vt:lpstr>Биография Героя</vt:lpstr>
      <vt:lpstr>Подвиг Героя</vt:lpstr>
      <vt:lpstr>Указ Президента о присвоении звании Героя Р.Ф.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Герой?</dc:title>
  <dc:creator>Исли</dc:creator>
  <cp:lastModifiedBy>Икра СОШ</cp:lastModifiedBy>
  <cp:revision>11</cp:revision>
  <dcterms:created xsi:type="dcterms:W3CDTF">2021-02-11T18:26:39Z</dcterms:created>
  <dcterms:modified xsi:type="dcterms:W3CDTF">2021-02-12T08:35:46Z</dcterms:modified>
</cp:coreProperties>
</file>